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Presentation title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Name of presenter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Name of organization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Name of Event/ Date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Logo of your organization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5" name="Picture 14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49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Development of master curricula for natural disasters risk management in Western Balkan countries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Milan</cp:lastModifiedBy>
  <cp:revision>14</cp:revision>
  <dcterms:created xsi:type="dcterms:W3CDTF">2006-08-16T00:00:00Z</dcterms:created>
  <dcterms:modified xsi:type="dcterms:W3CDTF">2016-11-28T08:19:50Z</dcterms:modified>
</cp:coreProperties>
</file>